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7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90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63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2879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781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1133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403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6249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14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274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914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55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50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4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427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9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42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D5DBA-B986-4F43-A84F-3C109FF67C92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FAB21DE-521C-4954-893B-631C16A8F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398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96C5F-13C3-4B0D-B31B-01947814C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0158" y="279363"/>
            <a:ext cx="6283842" cy="1425982"/>
          </a:xfrm>
        </p:spPr>
        <p:txBody>
          <a:bodyPr/>
          <a:lstStyle/>
          <a:p>
            <a:r>
              <a:rPr lang="en-US" dirty="0">
                <a:latin typeface="Colonna MT" panose="04020805060202030203" pitchFamily="82" charset="0"/>
              </a:rPr>
              <a:t>INDUSTRY POWER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CB1FCA-6481-4968-B2B1-34B9F1654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53990"/>
            <a:ext cx="9144000" cy="2734967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b="1" dirty="0">
                <a:latin typeface="Bahnschrift Condensed" panose="020B0502040204020203" pitchFamily="34" charset="0"/>
              </a:rPr>
              <a:t>INTEGRANTES :</a:t>
            </a:r>
          </a:p>
          <a:p>
            <a:pPr algn="ctr"/>
            <a:r>
              <a:rPr lang="en-US" b="1" dirty="0">
                <a:latin typeface="Bahnschrift Condensed" panose="020B0502040204020203" pitchFamily="34" charset="0"/>
              </a:rPr>
              <a:t>13657 Natalia Benito Arcadio</a:t>
            </a:r>
          </a:p>
          <a:p>
            <a:pPr algn="ctr"/>
            <a:r>
              <a:rPr lang="en-US" b="1" dirty="0">
                <a:latin typeface="Bahnschrift Condensed" panose="020B0502040204020203" pitchFamily="34" charset="0"/>
              </a:rPr>
              <a:t>13674 Ruben Rodriguez Arguijo</a:t>
            </a:r>
          </a:p>
          <a:p>
            <a:pPr algn="ctr"/>
            <a:r>
              <a:rPr lang="en-US" b="1" dirty="0">
                <a:latin typeface="Bahnschrift Condensed" panose="020B0502040204020203" pitchFamily="34" charset="0"/>
              </a:rPr>
              <a:t>13667 Rosalinda Maldonado Rosas</a:t>
            </a:r>
          </a:p>
          <a:p>
            <a:pPr algn="ctr"/>
            <a:r>
              <a:rPr lang="en-US" b="1" dirty="0">
                <a:latin typeface="Bahnschrift Condensed" panose="020B0502040204020203" pitchFamily="34" charset="0"/>
              </a:rPr>
              <a:t>13684 Oscar Gallegos Alvarado</a:t>
            </a:r>
          </a:p>
          <a:p>
            <a:pPr algn="ctr"/>
            <a:r>
              <a:rPr lang="en-US" b="1" dirty="0">
                <a:latin typeface="Bahnschrift Condensed" panose="020B0502040204020203" pitchFamily="34" charset="0"/>
              </a:rPr>
              <a:t>13673 Citlally Reyes Flores</a:t>
            </a:r>
          </a:p>
          <a:p>
            <a:pPr algn="ctr"/>
            <a:r>
              <a:rPr lang="en-US" b="1" dirty="0">
                <a:latin typeface="Bahnschrift Condensed" panose="020B0502040204020203" pitchFamily="34" charset="0"/>
              </a:rPr>
              <a:t>13661 Cynthia Karina De La Cruz Bautista</a:t>
            </a:r>
          </a:p>
          <a:p>
            <a:endParaRPr lang="en-US" dirty="0">
              <a:latin typeface="Colonna MT" panose="04020805060202030203" pitchFamily="82" charset="0"/>
            </a:endParaRPr>
          </a:p>
          <a:p>
            <a:endParaRPr lang="en-US" dirty="0">
              <a:latin typeface="Colonna MT" panose="04020805060202030203" pitchFamily="82" charset="0"/>
            </a:endParaRPr>
          </a:p>
          <a:p>
            <a:endParaRPr lang="en-US" dirty="0">
              <a:latin typeface="Colonna MT" panose="04020805060202030203" pitchFamily="82" charset="0"/>
            </a:endParaRPr>
          </a:p>
          <a:p>
            <a:endParaRPr lang="en-US" dirty="0">
              <a:latin typeface="Colonna MT" panose="04020805060202030203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99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8EB65C-EA48-430A-A8EA-729F83B8E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397" y="1461974"/>
            <a:ext cx="2850536" cy="50398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B0CE20-A917-4217-957D-D688DBA2467F}"/>
              </a:ext>
            </a:extLst>
          </p:cNvPr>
          <p:cNvSpPr txBox="1"/>
          <p:nvPr/>
        </p:nvSpPr>
        <p:spPr>
          <a:xfrm>
            <a:off x="2060303" y="329612"/>
            <a:ext cx="644434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Pantalla de inicio</a:t>
            </a:r>
          </a:p>
          <a:p>
            <a:pPr algn="ctr"/>
            <a:endParaRPr lang="en-US" sz="2400" dirty="0"/>
          </a:p>
          <a:p>
            <a:pPr algn="ctr"/>
            <a:r>
              <a:rPr lang="en-US" sz="1600" dirty="0"/>
              <a:t>Login y registro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96E1BA-AFA2-4E35-B06F-466B1FDB6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1178" y="1461974"/>
            <a:ext cx="2850537" cy="51142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64494F-A58F-4A56-8DA4-F2043AF632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5863"/>
          <a:stretch/>
        </p:blipFill>
        <p:spPr>
          <a:xfrm>
            <a:off x="7591960" y="1461974"/>
            <a:ext cx="3019333" cy="482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159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B3C9A8-EB8C-47C3-9C00-90C8376E1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16" y="879696"/>
            <a:ext cx="3163253" cy="56486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D1D4FB-9AA2-4A15-8A72-60D17B9AFB97}"/>
              </a:ext>
            </a:extLst>
          </p:cNvPr>
          <p:cNvSpPr txBox="1"/>
          <p:nvPr/>
        </p:nvSpPr>
        <p:spPr>
          <a:xfrm>
            <a:off x="1360966" y="510363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5E1C0F-9C2E-4C6B-A0EE-FDA1C7CA0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377" y="890328"/>
            <a:ext cx="3163253" cy="56486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16365B-87BE-444E-93A4-7977301E01F2}"/>
              </a:ext>
            </a:extLst>
          </p:cNvPr>
          <p:cNvSpPr txBox="1"/>
          <p:nvPr/>
        </p:nvSpPr>
        <p:spPr>
          <a:xfrm>
            <a:off x="4641093" y="531628"/>
            <a:ext cx="1867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Actualizar Datos</a:t>
            </a:r>
          </a:p>
        </p:txBody>
      </p:sp>
    </p:spTree>
    <p:extLst>
      <p:ext uri="{BB962C8B-B14F-4D97-AF65-F5344CB8AC3E}">
        <p14:creationId xmlns:p14="http://schemas.microsoft.com/office/powerpoint/2010/main" val="387038394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81</TotalTime>
  <Words>40</Words>
  <Application>Microsoft Office PowerPoint</Application>
  <PresentationFormat>Panorámica</PresentationFormat>
  <Paragraphs>15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9" baseType="lpstr">
      <vt:lpstr>Arial</vt:lpstr>
      <vt:lpstr>Bahnschrift Condensed</vt:lpstr>
      <vt:lpstr>Colonna MT</vt:lpstr>
      <vt:lpstr>Trebuchet MS</vt:lpstr>
      <vt:lpstr>Wingdings 3</vt:lpstr>
      <vt:lpstr>Facet</vt:lpstr>
      <vt:lpstr>INDUSTRY POWER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INDUSTRY POWER</dc:title>
  <dc:creator>Cash Control 2996</dc:creator>
  <cp:lastModifiedBy>EUSEBIO BENITO</cp:lastModifiedBy>
  <cp:revision>1</cp:revision>
  <dcterms:created xsi:type="dcterms:W3CDTF">2021-11-29T03:19:55Z</dcterms:created>
  <dcterms:modified xsi:type="dcterms:W3CDTF">2021-11-29T07:19:51Z</dcterms:modified>
</cp:coreProperties>
</file>

<file path=docProps/thumbnail.jpeg>
</file>